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9" r:id="rId15"/>
    <p:sldId id="268" r:id="rId16"/>
    <p:sldId id="271" r:id="rId17"/>
    <p:sldId id="282" r:id="rId18"/>
    <p:sldId id="281" r:id="rId19"/>
    <p:sldId id="280" r:id="rId20"/>
    <p:sldId id="279" r:id="rId21"/>
    <p:sldId id="278" r:id="rId22"/>
    <p:sldId id="277" r:id="rId23"/>
    <p:sldId id="276" r:id="rId24"/>
    <p:sldId id="275" r:id="rId25"/>
    <p:sldId id="274" r:id="rId26"/>
    <p:sldId id="288" r:id="rId27"/>
    <p:sldId id="287" r:id="rId28"/>
    <p:sldId id="286" r:id="rId29"/>
    <p:sldId id="285" r:id="rId30"/>
    <p:sldId id="284" r:id="rId31"/>
    <p:sldId id="273" r:id="rId32"/>
    <p:sldId id="283" r:id="rId33"/>
    <p:sldId id="272" r:id="rId34"/>
    <p:sldId id="289" r:id="rId35"/>
    <p:sldId id="295" r:id="rId36"/>
    <p:sldId id="294" r:id="rId37"/>
    <p:sldId id="293" r:id="rId38"/>
    <p:sldId id="292" r:id="rId39"/>
    <p:sldId id="290" r:id="rId40"/>
    <p:sldId id="291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887" autoAdjust="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12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315A7-C4A2-461E-B7FD-EB5A2D2EBE33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FD886-E258-4517-B8C9-3CBFAFF482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</a:t>
            </a:r>
            <a:r>
              <a:rPr lang="en-US" baseline="0" dirty="0" smtClean="0"/>
              <a:t> YOU INTERSTED IN OUR BUSINESS PLZ CONTECT 7727886609 E-MAIL  shrawansinghrawat@gmail.com</a:t>
            </a:r>
          </a:p>
          <a:p>
            <a:r>
              <a:rPr lang="en-US" baseline="0" dirty="0" smtClean="0"/>
              <a:t>WEB. www.phytoscience.com FROM SHRAWAN SINGH RAWAT AJMER (RAJ.)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FD886-E258-4517-B8C9-3CBFAFF482BF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BC9C7-E26A-4289-A1BE-578E8459392C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4547-1BB2-43C8-BB54-E71E9BAB1F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1124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BC9C7-E26A-4289-A1BE-578E8459392C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4547-1BB2-43C8-BB54-E71E9BAB1F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0070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BC9C7-E26A-4289-A1BE-578E8459392C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4547-1BB2-43C8-BB54-E71E9BAB1F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3262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BC9C7-E26A-4289-A1BE-578E8459392C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4547-1BB2-43C8-BB54-E71E9BAB1F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7231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BC9C7-E26A-4289-A1BE-578E8459392C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4547-1BB2-43C8-BB54-E71E9BAB1F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289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BC9C7-E26A-4289-A1BE-578E8459392C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4547-1BB2-43C8-BB54-E71E9BAB1F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1739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BC9C7-E26A-4289-A1BE-578E8459392C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4547-1BB2-43C8-BB54-E71E9BAB1F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9337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BC9C7-E26A-4289-A1BE-578E8459392C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4547-1BB2-43C8-BB54-E71E9BAB1F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3073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BC9C7-E26A-4289-A1BE-578E8459392C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4547-1BB2-43C8-BB54-E71E9BAB1F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8831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BC9C7-E26A-4289-A1BE-578E8459392C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4547-1BB2-43C8-BB54-E71E9BAB1F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557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BC9C7-E26A-4289-A1BE-578E8459392C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D4547-1BB2-43C8-BB54-E71E9BAB1F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9321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BC9C7-E26A-4289-A1BE-578E8459392C}" type="datetimeFigureOut">
              <a:rPr lang="en-US" smtClean="0"/>
              <a:pPr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D4547-1BB2-43C8-BB54-E71E9BAB1F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344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KHETSA\Desktop\phyto plan with junior\phyto_power_team_plan_updated3\Slid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63875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KHETSA\Desktop\phyto plan with junior\phyto_power_team_plan_updated3\Slid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687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KHETSA\Desktop\phyto plan with junior\phyto_power_team_plan_updated3\Slid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66797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KHETSA\Desktop\phyto plan with junior\phyto_power_team_plan_updated3\Slid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01044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KHETSA\Desktop\phyto plan with junior\phyto_power_team_plan_updated3\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12632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KHETSA\Desktop\phyto plan with junior\phyto_power_team_plan_updated3\Slid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8775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KHETSA\Desktop\phyto plan with junior\phyto_power_team_plan_updated3\Slid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48388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KHETSA\Desktop\phyto plan with junior\phyto_power_team_plan_updated3\Slide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04826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C:\Users\KHETSA\Desktop\phyto plan with junior\phyto_power_team_plan_updated3\Slide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34768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C:\Users\KHETSA\Desktop\phyto plan with junior\phyto_power_team_plan_updated3\Slide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64048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C:\Users\KHETSA\Desktop\phyto plan with junior\phyto_power_team_plan_updated3\Slide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6406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C:\Users\KHETSA\Desktop\phyto plan with junior\phyto_power_team_plan_updated3\Slide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8328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C:\Users\KHETSA\Desktop\phyto plan with junior\phyto_power_team_plan_updated3\Slide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4970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C:\Users\KHETSA\Desktop\phyto plan with junior\phyto_power_team_plan_updated3\Slide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00345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C:\Users\KHETSA\Desktop\phyto plan with junior\phyto_power_team_plan_updated3\Slide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62666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C:\Users\KHETSA\Desktop\phyto plan with junior\phyto_power_team_plan_updated3\Slide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84166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1" name="Picture 3" descr="C:\Users\KHETSA\Desktop\phyto plan with junior\phyto_power_team_plan_updated3\Slide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49452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C:\Users\KHETSA\Desktop\phyto plan with junior\phyto_power_team_plan_updated3\Slide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3356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C:\Users\KHETSA\Desktop\phyto plan with junior\phyto_power_team_plan_updated3\Slide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21373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C:\Users\KHETSA\Desktop\phyto plan with junior\phyto_power_team_plan_updated3\Slide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73833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C:\Users\KHETSA\Desktop\phyto plan with junior\phyto_power_team_plan_updated3\Slide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09046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C:\Users\KHETSA\Desktop\phyto plan with junior\phyto_power_team_plan_updated3\Slide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45993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C:\Users\KHETSA\Desktop\phyto plan with junior\phyto_power_team_plan_updated3\Slide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1753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C:\Users\KHETSA\Desktop\phyto plan with junior\phyto_power_team_plan_updated3\Slide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0248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C:\Users\KHETSA\Desktop\phyto plan with junior\phyto_power_team_plan_updated3\Slide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28524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C:\Users\KHETSA\Desktop\phyto plan with junior\phyto_power_team_plan_updated3\Slide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23069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C:\Users\KHETSA\Desktop\phyto plan with junior\phyto_power_team_plan_updated3\Slide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8066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C:\Users\KHETSA\Desktop\phyto plan with junior\phyto_power_team_plan_updated3\Slide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973059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C:\Users\KHETSA\Desktop\phyto plan with junior\phyto_power_team_plan_updated3\Slide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43664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 descr="C:\Users\KHETSA\Desktop\phyto plan with junior\phyto_power_team_plan_updated3\Slide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183215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C:\Users\KHETSA\Desktop\phyto plan with junior\phyto_power_team_plan_updated3\Slide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26607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 descr="C:\Users\KHETSA\Desktop\phyto plan with junior\phyto_power_team_plan_updated3\Slide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169853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C:\Users\KHETSA\Desktop\phyto plan with junior\phyto_power_team_plan_updated3\Slide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848892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KHETSA\Desktop\phyto plan with junior\phyto_power_team_plan_updated3\Slide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161153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9" name="Picture 3" descr="C:\Users\KHETSA\Desktop\phyto plan with junior\phyto_power_team_plan_updated3\Slide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11373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C:\Users\KHETSA\Desktop\phyto plan with junior\phyto_power_team_plan_updated3\Slide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897472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C:\Users\KHETSA\Desktop\phyto plan with junior\phyto_power_team_plan_updated3\Slide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332241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 descr="C:\Users\KHETSA\Desktop\phyto plan with junior\phyto_power_team_plan_updated3\Slide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295203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 descr="C:\Users\KHETSA\Desktop\phyto plan with junior\phyto_power_team_plan_updated3\Slide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8607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 descr="C:\Users\KHETSA\Desktop\phyto plan with junior\phyto_power_team_plan_updated3\Slide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02698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23</Words>
  <Application>Microsoft Office PowerPoint</Application>
  <PresentationFormat>On-screen Show (4:3)</PresentationFormat>
  <Paragraphs>3</Paragraphs>
  <Slides>40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KHETSA</dc:creator>
  <cp:lastModifiedBy>Ganesh</cp:lastModifiedBy>
  <cp:revision>3</cp:revision>
  <dcterms:created xsi:type="dcterms:W3CDTF">2015-09-10T10:01:53Z</dcterms:created>
  <dcterms:modified xsi:type="dcterms:W3CDTF">2015-12-03T11:03:27Z</dcterms:modified>
</cp:coreProperties>
</file>